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10072-BC02-45B5-B589-FE66355D6BBA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4AA51-C42B-4984-8AF1-01625F44B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6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95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10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7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39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13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6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30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21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55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2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A60E-A94E-405D-9C41-ECFC89421ABF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51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8A60E-A94E-405D-9C41-ECFC89421ABF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1FFF7-9CA4-4D9D-814E-6E909DA50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8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594999"/>
              </p:ext>
            </p:extLst>
          </p:nvPr>
        </p:nvGraphicFramePr>
        <p:xfrm>
          <a:off x="546848" y="1577788"/>
          <a:ext cx="9405095" cy="4241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3585">
                  <a:extLst>
                    <a:ext uri="{9D8B030D-6E8A-4147-A177-3AD203B41FA5}">
                      <a16:colId xmlns:a16="http://schemas.microsoft.com/office/drawing/2014/main" val="2141451949"/>
                    </a:ext>
                  </a:extLst>
                </a:gridCol>
                <a:gridCol w="1343585">
                  <a:extLst>
                    <a:ext uri="{9D8B030D-6E8A-4147-A177-3AD203B41FA5}">
                      <a16:colId xmlns:a16="http://schemas.microsoft.com/office/drawing/2014/main" val="4194964244"/>
                    </a:ext>
                  </a:extLst>
                </a:gridCol>
                <a:gridCol w="1343585">
                  <a:extLst>
                    <a:ext uri="{9D8B030D-6E8A-4147-A177-3AD203B41FA5}">
                      <a16:colId xmlns:a16="http://schemas.microsoft.com/office/drawing/2014/main" val="2785192733"/>
                    </a:ext>
                  </a:extLst>
                </a:gridCol>
                <a:gridCol w="1343585">
                  <a:extLst>
                    <a:ext uri="{9D8B030D-6E8A-4147-A177-3AD203B41FA5}">
                      <a16:colId xmlns:a16="http://schemas.microsoft.com/office/drawing/2014/main" val="4206388475"/>
                    </a:ext>
                  </a:extLst>
                </a:gridCol>
                <a:gridCol w="1343585">
                  <a:extLst>
                    <a:ext uri="{9D8B030D-6E8A-4147-A177-3AD203B41FA5}">
                      <a16:colId xmlns:a16="http://schemas.microsoft.com/office/drawing/2014/main" val="2531179774"/>
                    </a:ext>
                  </a:extLst>
                </a:gridCol>
                <a:gridCol w="1343585">
                  <a:extLst>
                    <a:ext uri="{9D8B030D-6E8A-4147-A177-3AD203B41FA5}">
                      <a16:colId xmlns:a16="http://schemas.microsoft.com/office/drawing/2014/main" val="1674524414"/>
                    </a:ext>
                  </a:extLst>
                </a:gridCol>
                <a:gridCol w="1343585">
                  <a:extLst>
                    <a:ext uri="{9D8B030D-6E8A-4147-A177-3AD203B41FA5}">
                      <a16:colId xmlns:a16="http://schemas.microsoft.com/office/drawing/2014/main" val="2203497146"/>
                    </a:ext>
                  </a:extLst>
                </a:gridCol>
              </a:tblGrid>
              <a:tr h="615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Name </a:t>
                      </a:r>
                      <a:r>
                        <a:rPr lang="en-GB" sz="1000" b="1" dirty="0" smtClean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GB" sz="1000" b="1" baseline="0" dirty="0" smtClean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Families in Partnership member</a:t>
                      </a:r>
                      <a:endParaRPr lang="en-GB" sz="10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Lora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Date appointed </a:t>
                      </a:r>
                      <a:r>
                        <a:rPr lang="en-GB" sz="1000" b="1" dirty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Current Workplace</a:t>
                      </a:r>
                      <a:endParaRPr lang="en-GB" sz="10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Declaration of other Business &amp; Financial Interests</a:t>
                      </a:r>
                      <a:endParaRPr lang="en-GB" sz="10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Relationship to any other member of staff</a:t>
                      </a:r>
                      <a:endParaRPr lang="en-GB" sz="10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Governor at any Trust school. </a:t>
                      </a:r>
                      <a:endParaRPr lang="en-GB" sz="10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Governor at other Establishments </a:t>
                      </a:r>
                      <a:endParaRPr lang="en-GB" sz="10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2449689"/>
                  </a:ext>
                </a:extLst>
              </a:tr>
              <a:tr h="3077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Amanda Wilmott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2022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Northampton High</a:t>
                      </a:r>
                      <a:r>
                        <a:rPr lang="en-US" sz="1000" baseline="0" dirty="0" smtClean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School GDST</a:t>
                      </a:r>
                      <a:endParaRPr lang="en-GB" sz="10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5445012"/>
                  </a:ext>
                </a:extLst>
              </a:tr>
              <a:tr h="7693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Steph 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Couzens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 2022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 of Northampton</a:t>
                      </a:r>
                      <a:endParaRPr lang="en-GB" sz="11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Owner- Roseberry Cakes</a:t>
                      </a:r>
                      <a:endParaRPr lang="en-GB" sz="11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0621700"/>
                  </a:ext>
                </a:extLst>
              </a:tr>
              <a:tr h="91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Rachael Ball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Ball Domestic Energy </a:t>
                      </a:r>
                      <a:r>
                        <a:rPr lang="en-US" sz="1100" dirty="0" err="1" smtClean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assesor</a:t>
                      </a:r>
                      <a:endParaRPr lang="en-GB" sz="11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or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Kingsthorpe parish councillor</a:t>
                      </a:r>
                      <a:endParaRPr lang="en-GB" sz="1100" dirty="0">
                        <a:effectLst/>
                        <a:latin typeface="Lora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508172"/>
                  </a:ext>
                </a:extLst>
              </a:tr>
              <a:tr h="3077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0404949"/>
                  </a:ext>
                </a:extLst>
              </a:tr>
              <a:tr h="6993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97681"/>
                  </a:ext>
                </a:extLst>
              </a:tr>
              <a:tr h="615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6329982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094" y="104800"/>
            <a:ext cx="1550791" cy="10964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26142" y="413618"/>
            <a:ext cx="9663952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u="sng" dirty="0" err="1" smtClean="0">
                <a:latin typeface="Lor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Buckton</a:t>
            </a:r>
            <a:r>
              <a:rPr lang="en-GB" b="1" u="sng" dirty="0" smtClean="0">
                <a:latin typeface="Lor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Fields Primary School - </a:t>
            </a:r>
            <a:r>
              <a:rPr lang="en-US" b="1" u="sng" dirty="0" smtClean="0">
                <a:latin typeface="Lor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Families In Partnership </a:t>
            </a:r>
            <a:endParaRPr lang="en-GB" b="1" u="sng" dirty="0" smtClean="0">
              <a:latin typeface="Lor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u="sng" dirty="0" smtClean="0">
                <a:latin typeface="Lor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Register of Interests  2022/2023</a:t>
            </a:r>
            <a:endParaRPr lang="en-GB" sz="1200" dirty="0">
              <a:effectLst/>
              <a:latin typeface="Lora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296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83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Lora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Gautrey</dc:creator>
  <cp:lastModifiedBy>Catherine Gautrey</cp:lastModifiedBy>
  <cp:revision>4</cp:revision>
  <dcterms:created xsi:type="dcterms:W3CDTF">2022-06-23T12:57:17Z</dcterms:created>
  <dcterms:modified xsi:type="dcterms:W3CDTF">2022-07-20T15:19:37Z</dcterms:modified>
</cp:coreProperties>
</file>